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6" r:id="rId2"/>
    <p:sldId id="28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794" autoAdjust="0"/>
  </p:normalViewPr>
  <p:slideViewPr>
    <p:cSldViewPr snapToGrid="0">
      <p:cViewPr>
        <p:scale>
          <a:sx n="75" d="100"/>
          <a:sy n="75" d="100"/>
        </p:scale>
        <p:origin x="250" y="341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125-4870-AEB8-0A39E2D057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B125-4870-AEB8-0A39E2D0577A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125-4870-AEB8-0A39E2D0577A}"/>
              </c:ext>
            </c:extLst>
          </c:dP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125-4870-AEB8-0A39E2D0577A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20YY</c:v>
                      </c:pt>
                      <c:pt idx="1">
                        <c:v>20YY</c:v>
                      </c:pt>
                      <c:pt idx="2">
                        <c:v>20YY</c:v>
                      </c:pt>
                      <c:pt idx="3">
                        <c:v>20YY</c:v>
                      </c:pt>
                      <c:pt idx="4">
                        <c:v>20YY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2070679216"/>
        <c:axId val="-2070677584"/>
      </c:barChart>
      <c:catAx>
        <c:axId val="-207067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0677584"/>
        <c:crosses val="autoZero"/>
        <c:auto val="1"/>
        <c:lblAlgn val="ctr"/>
        <c:lblOffset val="100"/>
        <c:noMultiLvlLbl val="0"/>
      </c:catAx>
      <c:valAx>
        <c:axId val="-207067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0679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6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5A0-4D08-B4CB-473E33CE814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5A0-4D08-B4CB-473E33CE814B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5A0-4D08-B4CB-473E33CE814B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5A0-4D08-B4CB-473E33CE814B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5A0-4D08-B4CB-473E33CE814B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 1</c:v>
                      </c:pt>
                      <c:pt idx="1">
                        <c:v>Part 2</c:v>
                      </c:pt>
                      <c:pt idx="2">
                        <c:v>Part 3</c:v>
                      </c:pt>
                      <c:pt idx="3">
                        <c:v>Part 4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1/11/2024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512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5117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4130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1397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367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5276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739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6490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2568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729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0621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2613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974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314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274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0534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4802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41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9081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3189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00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xmlns="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xmlns="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xmlns="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xmlns="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xmlns="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xmlns="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xmlns="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xmlns="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xmlns="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xmlns="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xmlns="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xmlns="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xmlns="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xmlns="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xmlns="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xmlns="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xmlns="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xmlns="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xmlns="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xmlns="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xmlns="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xmlns="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xmlns="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xmlns="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xmlns="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xmlns="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xmlns="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9CA47B37-80B0-5A4F-BDC3-DE42D5B2D3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xmlns="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xmlns="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xmlns="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A6AC2DF-47CD-A743-A120-FBE75B801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xmlns="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17E0F6BC-FBF2-3048-B833-616097390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xmlns="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0B0310F-833E-864C-9FB7-B2B2A67148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xmlns="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F906D597-BA39-4C4D-833F-CC0EE989B5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xmlns="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D27D67C-932D-4270-A0E5-6F1F9315A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C987A1EC-DB2A-4AA3-8590-C488A6082E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xmlns="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790D010-2852-DE49-BD36-340D6725D1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xmlns="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xmlns="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xmlns="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C5D02C68-EB7D-E044-99A9-658364A3B2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xmlns="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5962E1D-1D13-2B48-9F3B-CE31039DD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xmlns="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B9777B06-12C0-49D3-A18F-49D1E0574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xmlns="" id="{5E3B0AD5-3645-8443-891F-C0E1D9763D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xmlns="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BE9B724A-B58C-CD4D-8980-C0DFE08B7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xmlns="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28894D68-6E31-8646-BFD7-2C0D8C4CD9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xmlns="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xmlns="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xmlns="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99D3E8CF-7C38-4321-A56A-49D7CA2A8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326A7FE8-1975-474D-B747-D7B028C10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9D5DB0A-C96D-4B82-95B6-E7A7B8E668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xmlns="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90CA185-E043-470F-95CF-875B22903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xmlns="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F1A887C7-02BE-4F5E-8DCF-A46A0C5809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xmlns="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22D0F7D1-0D65-4376-B381-E7B5C5F9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xmlns="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xmlns="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402406B-416D-47F8-A75D-831B8879A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xmlns="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xmlns="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E1008A4-54EE-4B43-9BCF-279C5CEA2D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8BD3F08B-8063-4DB3-9FBB-D9B9215CBA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xmlns="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xmlns="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svg"/><Relationship Id="rId11" Type="http://schemas.openxmlformats.org/officeDocument/2006/relationships/chart" Target="../charts/chart2.xml"/><Relationship Id="rId5" Type="http://schemas.openxmlformats.org/officeDocument/2006/relationships/image" Target="../media/image32.png"/><Relationship Id="rId10" Type="http://schemas.openxmlformats.org/officeDocument/2006/relationships/image" Target="../media/image22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svg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53.svg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0B8B412-7962-44AD-8293-75C5384B78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6575914" y="1307036"/>
            <a:ext cx="5526946" cy="205309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1608" y="1601355"/>
            <a:ext cx="5167824" cy="1532849"/>
          </a:xfrm>
        </p:spPr>
        <p:txBody>
          <a:bodyPr/>
          <a:lstStyle/>
          <a:p>
            <a:r>
              <a:rPr lang="en-US" dirty="0"/>
              <a:t>PRESENTATION COVER 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914" y="3663751"/>
            <a:ext cx="5167824" cy="691666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</a:t>
            </a:r>
            <a:br>
              <a:rPr lang="en-US" noProof="1"/>
            </a:br>
            <a:r>
              <a:rPr lang="en-US" noProof="1"/>
              <a:t>CONSECTETUR ADIPISCING ELIT.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185A67E-A75A-47A0-A846-3772FAE1B9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178E4B4-24A5-4096-A3D1-F762B1F4BD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6658F5F-1D95-45C0-BA5E-84A608B4A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  <a:p>
            <a:endParaRPr lang="en-US" dirty="0"/>
          </a:p>
        </p:txBody>
      </p:sp>
      <p:pic>
        <p:nvPicPr>
          <p:cNvPr id="70" name="Picture Placeholder 24" descr="Bullseye">
            <a:extLst>
              <a:ext uri="{FF2B5EF4-FFF2-40B4-BE49-F238E27FC236}">
                <a16:creationId xmlns:a16="http://schemas.microsoft.com/office/drawing/2014/main" xmlns="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5791" b="5791"/>
          <a:stretch>
            <a:fillRect/>
          </a:stretch>
        </p:blipFill>
        <p:spPr>
          <a:xfrm>
            <a:off x="710907" y="2259202"/>
            <a:ext cx="576765" cy="5099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</a:t>
            </a:r>
          </a:p>
          <a:p>
            <a:endParaRPr lang="en-US" dirty="0"/>
          </a:p>
        </p:txBody>
      </p:sp>
      <p:pic>
        <p:nvPicPr>
          <p:cNvPr id="71" name="Picture Placeholder 26" descr="Lecturer">
            <a:extLst>
              <a:ext uri="{FF2B5EF4-FFF2-40B4-BE49-F238E27FC236}">
                <a16:creationId xmlns:a16="http://schemas.microsoft.com/office/drawing/2014/main" xmlns="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-13136" b="-12288"/>
          <a:stretch/>
        </p:blipFill>
        <p:spPr>
          <a:xfrm>
            <a:off x="6005054" y="2152485"/>
            <a:ext cx="576765" cy="72339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ut congue quis tortor eget sodales. Nulla a erat eget nunc hendrerit ultrices eu nec nulla. </a:t>
            </a:r>
          </a:p>
          <a:p>
            <a:r>
              <a:rPr lang="en-US" noProof="1"/>
              <a:t>Donec viverra leo aliquet, auctor quam id, convallis orci.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Integer convallis suscipit ante eu varius. Morbi a purus dolor.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xmlns="" id="{B5A11B9F-68B0-405D-8B6F-DDBC74E10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Freedom to Invent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57220B4-795B-4602-8E69-5D53D12DCC8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Few Competitors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8DFB89F-B673-46A9-9582-849B9C73C01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52C7452-8DFB-4E08-B517-7802CB6719F4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2307031"/>
            <a:ext cx="5400000" cy="360000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2739031"/>
            <a:ext cx="5400000" cy="1959432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nulla a erat eget nunc hendrerit ultrices eu nec nulla. Donec viverra leo aliquet, auctor quam id, convallis orci. </a:t>
            </a:r>
          </a:p>
          <a:p>
            <a:pPr lvl="1"/>
            <a:r>
              <a:rPr lang="en-US" noProof="1"/>
              <a:t>Sed in molestie est. Cras ornare turpis at ligula posuere, sit amet accumsan neque lobortis.</a:t>
            </a:r>
          </a:p>
          <a:p>
            <a:pPr lvl="1"/>
            <a:r>
              <a:rPr lang="en-US" noProof="1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306B281-9CD0-4712-BC2A-46D16F97EB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2307556"/>
            <a:ext cx="5400000" cy="358775"/>
          </a:xfrm>
        </p:spPr>
        <p:txBody>
          <a:bodyPr/>
          <a:lstStyle/>
          <a:p>
            <a:r>
              <a:rPr lang="en-US" dirty="0"/>
              <a:t>Competitor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4A5DB88-69E3-46D5-A161-0AAEFD20F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2739356"/>
            <a:ext cx="5400000" cy="1958975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venenatis quam tortor, id viverra nunc rutrum a. </a:t>
            </a:r>
          </a:p>
          <a:p>
            <a:pPr lvl="1"/>
            <a:r>
              <a:rPr lang="en-US" noProof="1"/>
              <a:t>Maecenas malesuada ultricies sapien sit amet pharetra. </a:t>
            </a:r>
          </a:p>
          <a:p>
            <a:pPr lvl="1"/>
            <a:r>
              <a:rPr lang="en-US" noProof="1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Convenience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0187FCC-C985-4E22-87B0-249CE8F023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F4D0530-8F08-463A-A616-6F8674223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CE495FC-7E0A-4342-A40D-3B65DCA780C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title="Placeholder Logo">
            <a:extLst>
              <a:ext uri="{FF2B5EF4-FFF2-40B4-BE49-F238E27FC236}">
                <a16:creationId xmlns:a16="http://schemas.microsoft.com/office/drawing/2014/main" xmlns="" id="{D750F3EB-2A4C-4CE3-B6EB-D382233E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10" name="Picture 9" title="Placeholder Logo">
            <a:extLst>
              <a:ext uri="{FF2B5EF4-FFF2-40B4-BE49-F238E27FC236}">
                <a16:creationId xmlns:a16="http://schemas.microsoft.com/office/drawing/2014/main" xmlns="" id="{EC96513E-DCDA-415F-9EB1-582688BD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11" name="Picture 10" title="Placeholder Logo">
            <a:extLst>
              <a:ext uri="{FF2B5EF4-FFF2-40B4-BE49-F238E27FC236}">
                <a16:creationId xmlns:a16="http://schemas.microsoft.com/office/drawing/2014/main" xmlns="" id="{BD681EF7-3DA2-4CA5-AE25-A2B35BC33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12" name="Picture 11" title="Placeholder Logo">
            <a:extLst>
              <a:ext uri="{FF2B5EF4-FFF2-40B4-BE49-F238E27FC236}">
                <a16:creationId xmlns:a16="http://schemas.microsoft.com/office/drawing/2014/main" xmlns="" id="{04148509-495D-4F33-8410-C9B4582D5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13" name="Picture 12" title="Placeholder Logo">
            <a:extLst>
              <a:ext uri="{FF2B5EF4-FFF2-40B4-BE49-F238E27FC236}">
                <a16:creationId xmlns:a16="http://schemas.microsoft.com/office/drawing/2014/main" xmlns="" id="{C2682884-81CF-4B60-9E35-E2598C937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pic>
        <p:nvPicPr>
          <p:cNvPr id="20" name="Picture 19" descr="Contoso Logo">
            <a:extLst>
              <a:ext uri="{FF2B5EF4-FFF2-40B4-BE49-F238E27FC236}">
                <a16:creationId xmlns:a16="http://schemas.microsoft.com/office/drawing/2014/main" xmlns="" id="{B85BD58D-4C8E-4FE7-817D-DA724AEA62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021" y="1880388"/>
            <a:ext cx="1308679" cy="5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AD5B11C5-EB75-4884-ADDC-73EA04FE9FCE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800" b="0" dirty="0"/>
              <a:t>Month, Year</a:t>
            </a:r>
            <a:endParaRPr lang="en-US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endParaRPr lang="en-US" noProof="1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C1931C4D-A892-4FF3-8E0D-09189255CCF9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800" b="0" dirty="0"/>
              <a:t>Month, Year</a:t>
            </a:r>
            <a:endParaRPr lang="en-US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endParaRPr lang="en-US" noProof="1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09A5516D-8C31-4428-AF93-D3D26BBCBCDF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800" b="0" dirty="0"/>
              <a:t>Month, Year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endParaRPr lang="en-US" noProof="1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156343-8474-456D-AFB4-0D3E683B5C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67C47303-001A-4D28-8CD8-585DDF0F8D7B}"/>
              </a:ext>
            </a:extLst>
          </p:cNvPr>
          <p:cNvSpPr txBox="1">
            <a:spLocks/>
          </p:cNvSpPr>
          <p:nvPr/>
        </p:nvSpPr>
        <p:spPr>
          <a:xfrm>
            <a:off x="601682" y="1008000"/>
            <a:ext cx="9974243" cy="25200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Forecasting for success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06A16F58-BB49-40F1-AE0B-C3A394D46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114737"/>
              </p:ext>
            </p:extLst>
          </p:nvPr>
        </p:nvGraphicFramePr>
        <p:xfrm>
          <a:off x="601200" y="1818756"/>
          <a:ext cx="5876725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75345">
                  <a:extLst>
                    <a:ext uri="{9D8B030D-6E8A-4147-A177-3AD203B41FA5}">
                      <a16:colId xmlns:a16="http://schemas.microsoft.com/office/drawing/2014/main" xmlns="" val="1173992025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xmlns="" val="115202853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xmlns="" val="1010693434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xmlns="" val="3778082769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xmlns="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$6,750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$33,750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$135,000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$270,000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7078208"/>
                  </a:ext>
                </a:extLst>
              </a:tr>
            </a:tbl>
          </a:graphicData>
        </a:graphic>
      </p:graphicFrame>
      <p:graphicFrame>
        <p:nvGraphicFramePr>
          <p:cNvPr id="6" name="Chart 5" title="Gross Revenue Placeholder Chart">
            <a:extLst>
              <a:ext uri="{FF2B5EF4-FFF2-40B4-BE49-F238E27FC236}">
                <a16:creationId xmlns:a16="http://schemas.microsoft.com/office/drawing/2014/main" xmlns="" id="{5576D10F-DB85-4684-A4D7-BE94D3ABC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386453"/>
              </p:ext>
            </p:extLst>
          </p:nvPr>
        </p:nvGraphicFramePr>
        <p:xfrm>
          <a:off x="7080249" y="1728001"/>
          <a:ext cx="40751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738CB4D-96D6-4F68-AF6E-85DC36812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E82309-8DCF-411D-966B-C430D147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B5FA1BA-EC91-4633-B5BD-112C7C37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xmlns="" id="{FA7A9A8B-6D8E-42E6-B030-A2DA0A5BE0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940003" y="2968364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xmlns="" id="{95BF0B49-1279-413F-A38B-214D38C416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491555" y="4458018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11428CA7-EA35-4774-B45E-74FDBBEC84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5478436" y="2968364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Pentagon 42">
            <a:extLst>
              <a:ext uri="{FF2B5EF4-FFF2-40B4-BE49-F238E27FC236}">
                <a16:creationId xmlns:a16="http://schemas.microsoft.com/office/drawing/2014/main" xmlns="" id="{B9A5B1C3-7B8C-48F8-8CC2-7A657167BD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7024689" y="4458019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Pentagon 45">
            <a:extLst>
              <a:ext uri="{FF2B5EF4-FFF2-40B4-BE49-F238E27FC236}">
                <a16:creationId xmlns:a16="http://schemas.microsoft.com/office/drawing/2014/main" xmlns="" id="{35AE8A83-3056-47C7-A825-18681A2BB8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9068899" y="4458020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xmlns="" id="{066E6187-C0CE-477B-BDCE-FF7E75C177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11051734" y="2968365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54B5BD8-098C-49CB-83F5-66A9857795C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C0153D4-6BE1-4775-8DB0-AF6F6B6305E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592477C-106F-4ACF-9F87-CCEB47554D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CDD0026-6F51-4C7F-A56C-F65493E9FE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F9CDDE1-0ECF-443E-A45E-D79B9EDB4F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2C7F497-AF01-4BD2-9DA6-8E87BE2CE4B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20YY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E1AF48A-4DD0-4ACA-BADE-96E2296C2A8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E9541D6D-5806-4579-B106-3AC7E947B8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3FE5250A-E0C5-450F-B324-8B214D45C0C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5F24C43-5229-4A8D-8830-3519775B484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3517CC3B-3BE8-4544-BD85-3D7E95006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449F2E1-6906-48B5-9833-C154025B4C1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B64AE2D-234B-40D4-914E-50FF870E62B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BEB8C77-452E-457C-ABF0-8D888DA65F2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844EAEC-ACDF-4D36-8545-B2E0D64931B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71378CA-A7A3-4FDB-9FB3-52E088925FB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215858D-C865-44F3-942E-150A9567432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4C23D78-11EE-4923-A0DE-F6835790A15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3DB2CA-F228-4CCA-8787-80CD1EABCF1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ACD272-4496-43F6-B9E4-DFFBACDDC3CD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47CC1FC-4CFD-44F0-B8A0-3FBBA8549F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E41E4DD-E5EB-4682-9AA3-BA23502357C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49C0CB4-E352-430E-A9B3-2AC715BAA58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F3FC6DB-D8A8-4081-9B5F-E9289FF1DB1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B01CDF5-5785-42A7-8FCF-499C2D0216D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27429" y="2190750"/>
            <a:ext cx="1793875" cy="561975"/>
          </a:xfrm>
          <a:ln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/>
          <a:lstStyle/>
          <a:p>
            <a:r>
              <a:rPr lang="en-US" dirty="0"/>
              <a:t>Trials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CEB6AD7A-70B7-44AF-A561-DFBE576D836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79158" y="2505005"/>
            <a:ext cx="1690417" cy="224670"/>
          </a:xfrm>
        </p:spPr>
        <p:txBody>
          <a:bodyPr/>
          <a:lstStyle/>
          <a:p>
            <a:r>
              <a:rPr lang="en-US" dirty="0"/>
              <a:t>Month, 20YY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16D2383-EFA4-46C9-8926-B33450EBF2A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xmlns="" id="{FC515413-F507-4A34-82ED-04E98A4CDD31}"/>
              </a:ext>
            </a:extLst>
          </p:cNvPr>
          <p:cNvSpPr txBox="1">
            <a:spLocks/>
          </p:cNvSpPr>
          <p:nvPr/>
        </p:nvSpPr>
        <p:spPr>
          <a:xfrm>
            <a:off x="1936255" y="4925656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Legislation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xmlns="" id="{D45EC93F-78C4-4289-8D2C-529081D4E330}"/>
              </a:ext>
            </a:extLst>
          </p:cNvPr>
          <p:cNvSpPr txBox="1">
            <a:spLocks/>
          </p:cNvSpPr>
          <p:nvPr/>
        </p:nvSpPr>
        <p:spPr>
          <a:xfrm>
            <a:off x="1987984" y="5239911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xmlns="" id="{3B8215E4-CBB2-4AF4-8D62-074910551A83}"/>
              </a:ext>
            </a:extLst>
          </p:cNvPr>
          <p:cNvSpPr txBox="1">
            <a:spLocks/>
          </p:cNvSpPr>
          <p:nvPr/>
        </p:nvSpPr>
        <p:spPr>
          <a:xfrm>
            <a:off x="4923136" y="2190751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Marketing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xmlns="" id="{9E7006F3-EE4E-489F-B064-7A486ADA740E}"/>
              </a:ext>
            </a:extLst>
          </p:cNvPr>
          <p:cNvSpPr txBox="1">
            <a:spLocks/>
          </p:cNvSpPr>
          <p:nvPr/>
        </p:nvSpPr>
        <p:spPr>
          <a:xfrm>
            <a:off x="4974865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xmlns="" id="{541D2AF2-0475-41D2-B2F3-BD6A7CB6DDEA}"/>
              </a:ext>
            </a:extLst>
          </p:cNvPr>
          <p:cNvSpPr txBox="1">
            <a:spLocks/>
          </p:cNvSpPr>
          <p:nvPr/>
        </p:nvSpPr>
        <p:spPr>
          <a:xfrm>
            <a:off x="6469389" y="4925657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Investment</a:t>
            </a: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xmlns="" id="{C99AE0E9-ABEE-4A45-85D0-7ED61137310B}"/>
              </a:ext>
            </a:extLst>
          </p:cNvPr>
          <p:cNvSpPr txBox="1">
            <a:spLocks/>
          </p:cNvSpPr>
          <p:nvPr/>
        </p:nvSpPr>
        <p:spPr>
          <a:xfrm>
            <a:off x="6521118" y="5239912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xmlns="" id="{60DD5FF2-6AB8-4480-BD08-3AE02A14A2A4}"/>
              </a:ext>
            </a:extLst>
          </p:cNvPr>
          <p:cNvSpPr txBox="1">
            <a:spLocks/>
          </p:cNvSpPr>
          <p:nvPr/>
        </p:nvSpPr>
        <p:spPr>
          <a:xfrm>
            <a:off x="8513599" y="4925658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Procurement</a:t>
            </a:r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xmlns="" id="{F534225C-44A4-4396-8349-B29318EB2FCD}"/>
              </a:ext>
            </a:extLst>
          </p:cNvPr>
          <p:cNvSpPr txBox="1">
            <a:spLocks/>
          </p:cNvSpPr>
          <p:nvPr/>
        </p:nvSpPr>
        <p:spPr>
          <a:xfrm>
            <a:off x="8565328" y="5239913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xmlns="" id="{5DDAA146-7B54-4D5A-9D07-B5407105AE6E}"/>
              </a:ext>
            </a:extLst>
          </p:cNvPr>
          <p:cNvSpPr txBox="1">
            <a:spLocks/>
          </p:cNvSpPr>
          <p:nvPr/>
        </p:nvSpPr>
        <p:spPr>
          <a:xfrm>
            <a:off x="9796925" y="2190751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Launch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xmlns="" id="{3259EAFB-C623-4255-9B5C-A06E8132A64F}"/>
              </a:ext>
            </a:extLst>
          </p:cNvPr>
          <p:cNvSpPr txBox="1">
            <a:spLocks/>
          </p:cNvSpPr>
          <p:nvPr/>
        </p:nvSpPr>
        <p:spPr>
          <a:xfrm>
            <a:off x="9848654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</p:spTree>
    <p:extLst>
      <p:ext uri="{BB962C8B-B14F-4D97-AF65-F5344CB8AC3E}">
        <p14:creationId xmlns:p14="http://schemas.microsoft.com/office/powerpoint/2010/main" val="320314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5E35A28A-9193-410A-BA00-32118BDB1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7474"/>
              </p:ext>
            </p:extLst>
          </p:nvPr>
        </p:nvGraphicFramePr>
        <p:xfrm>
          <a:off x="601681" y="991330"/>
          <a:ext cx="10894993" cy="53316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78998">
                  <a:extLst>
                    <a:ext uri="{9D8B030D-6E8A-4147-A177-3AD203B41FA5}">
                      <a16:colId xmlns:a16="http://schemas.microsoft.com/office/drawing/2014/main" xmlns="" val="1173992025"/>
                    </a:ext>
                  </a:extLst>
                </a:gridCol>
                <a:gridCol w="2728470">
                  <a:extLst>
                    <a:ext uri="{9D8B030D-6E8A-4147-A177-3AD203B41FA5}">
                      <a16:colId xmlns:a16="http://schemas.microsoft.com/office/drawing/2014/main" xmlns="" val="115202853"/>
                    </a:ext>
                  </a:extLst>
                </a:gridCol>
                <a:gridCol w="2728470">
                  <a:extLst>
                    <a:ext uri="{9D8B030D-6E8A-4147-A177-3AD203B41FA5}">
                      <a16:colId xmlns:a16="http://schemas.microsoft.com/office/drawing/2014/main" xmlns="" val="1010693434"/>
                    </a:ext>
                  </a:extLst>
                </a:gridCol>
                <a:gridCol w="2555420">
                  <a:extLst>
                    <a:ext uri="{9D8B030D-6E8A-4147-A177-3AD203B41FA5}">
                      <a16:colId xmlns:a16="http://schemas.microsoft.com/office/drawing/2014/main" xmlns="" val="3778082769"/>
                    </a:ext>
                  </a:extLst>
                </a:gridCol>
                <a:gridCol w="703635">
                  <a:extLst>
                    <a:ext uri="{9D8B030D-6E8A-4147-A177-3AD203B41FA5}">
                      <a16:colId xmlns:a16="http://schemas.microsoft.com/office/drawing/2014/main" xmlns="" val="1944590475"/>
                    </a:ext>
                  </a:extLst>
                </a:gridCol>
              </a:tblGrid>
              <a:tr h="33464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722360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83495943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1 600,000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12132828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16 000,000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9430083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772841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5 625,000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48 000,000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7078208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5252071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5 625,000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48 000,000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9974217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66649893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5 062,500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38 400,000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151 200,000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8567963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1 687,500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9 600,000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21 600,000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97003364"/>
                  </a:ext>
                </a:extLst>
              </a:tr>
              <a:tr h="546227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2 400,000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10 800,000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0555240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2 400,000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4 320,000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44338634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7 593,750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52 800,000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187 920,000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00785602"/>
                  </a:ext>
                </a:extLst>
              </a:tr>
              <a:tr h="435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-1 968,750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/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-4 800,000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/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28 080,000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2AD47B4-646E-4259-AFAE-31554F363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1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8" name="Picture Placeholder 17" descr="Profile Photo">
            <a:extLst>
              <a:ext uri="{FF2B5EF4-FFF2-40B4-BE49-F238E27FC236}">
                <a16:creationId xmlns:a16="http://schemas.microsoft.com/office/drawing/2014/main" xmlns="" id="{2366F33C-BFA3-42B7-8B5D-E4922B5C53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Mirjam Nils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COO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 lacinia. Ut fermentum a magna ut eleifend. Integer convallis suscipit ante eu.</a:t>
            </a:r>
          </a:p>
          <a:p>
            <a:endParaRPr lang="en-US" dirty="0"/>
          </a:p>
        </p:txBody>
      </p:sp>
      <p:pic>
        <p:nvPicPr>
          <p:cNvPr id="20" name="Picture Placeholder 19" descr="Profile Photo">
            <a:extLst>
              <a:ext uri="{FF2B5EF4-FFF2-40B4-BE49-F238E27FC236}">
                <a16:creationId xmlns:a16="http://schemas.microsoft.com/office/drawing/2014/main" xmlns="" id="{A5F71D52-F0EB-46D7-AB91-DC83E3625F0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6DB1517-5B2A-4642-B83D-7221F8B69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COB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A3749A7-1EE7-44BF-8B36-93BE1DBD37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 lacinia. Ut fermentum a magna ut eleifend. Integer convallis suscipit ante eu.</a:t>
            </a:r>
          </a:p>
          <a:p>
            <a:endParaRPr lang="en-US" dirty="0"/>
          </a:p>
        </p:txBody>
      </p:sp>
      <p:pic>
        <p:nvPicPr>
          <p:cNvPr id="22" name="Picture Placeholder 21" descr="Profile Photo">
            <a:extLst>
              <a:ext uri="{FF2B5EF4-FFF2-40B4-BE49-F238E27FC236}">
                <a16:creationId xmlns:a16="http://schemas.microsoft.com/office/drawing/2014/main" xmlns="" id="{C0D750E9-1807-4D2C-81D0-2B1FE4D5918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AE39E65-6300-43C2-96EE-FE89E277BD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339606-8F84-4F70-BA82-12129AE63E4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CFO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5BE34B7-672D-4390-B2F7-050BA6A3BA8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 lacinia. Ut fermentum a magna ut eleifend. Integer convallis suscipit ante eu.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27979B4-1C60-47CE-A698-75A1324D9045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0DBA899A-53BF-4DD7-9AB9-0BDD4D9472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664903" y="2710214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</a:t>
            </a:r>
          </a:p>
        </p:txBody>
      </p:sp>
      <p:pic>
        <p:nvPicPr>
          <p:cNvPr id="24" name="Picture Placeholder 23" descr="Profile Photo">
            <a:extLst>
              <a:ext uri="{FF2B5EF4-FFF2-40B4-BE49-F238E27FC236}">
                <a16:creationId xmlns:a16="http://schemas.microsoft.com/office/drawing/2014/main" xmlns="" id="{FC371A7F-EE65-4195-86A1-8ECED0B4207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4BFA3CF-DB91-465B-9E17-633218772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COO</a:t>
            </a:r>
          </a:p>
        </p:txBody>
      </p:sp>
      <p:pic>
        <p:nvPicPr>
          <p:cNvPr id="26" name="Picture Placeholder 25" descr="Profile Photo">
            <a:extLst>
              <a:ext uri="{FF2B5EF4-FFF2-40B4-BE49-F238E27FC236}">
                <a16:creationId xmlns:a16="http://schemas.microsoft.com/office/drawing/2014/main" xmlns="" id="{A83B3A1A-1842-4B27-A578-D179E6A77E1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" r="6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184F99-4DD3-4944-ABFC-1BAC53C2B4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COB</a:t>
            </a:r>
          </a:p>
        </p:txBody>
      </p:sp>
      <p:pic>
        <p:nvPicPr>
          <p:cNvPr id="28" name="Picture Placeholder 27" descr="Profile Photo">
            <a:extLst>
              <a:ext uri="{FF2B5EF4-FFF2-40B4-BE49-F238E27FC236}">
                <a16:creationId xmlns:a16="http://schemas.microsoft.com/office/drawing/2014/main" xmlns="" id="{A0FEAE46-9AE4-4548-A546-E3A75A1EE34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960DE56-ADD5-4F3F-BFE6-076D46045B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CFO</a:t>
            </a:r>
          </a:p>
        </p:txBody>
      </p:sp>
      <p:pic>
        <p:nvPicPr>
          <p:cNvPr id="30" name="Picture Placeholder 29" descr="Profile Photo">
            <a:extLst>
              <a:ext uri="{FF2B5EF4-FFF2-40B4-BE49-F238E27FC236}">
                <a16:creationId xmlns:a16="http://schemas.microsoft.com/office/drawing/2014/main" xmlns="" id="{3FA97161-1437-4446-8F3D-9F9A8F4AA454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F93D0B3-1EBC-4A31-B6D5-EB3DA64B9FB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Head of Operations</a:t>
            </a:r>
          </a:p>
        </p:txBody>
      </p:sp>
      <p:pic>
        <p:nvPicPr>
          <p:cNvPr id="32" name="Picture Placeholder 31" descr="Profile Photo">
            <a:extLst>
              <a:ext uri="{FF2B5EF4-FFF2-40B4-BE49-F238E27FC236}">
                <a16:creationId xmlns:a16="http://schemas.microsoft.com/office/drawing/2014/main" xmlns="" id="{BBB096B6-0847-4F89-83D8-A1DADF7112F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7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Mira Karlsson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F949A24-E239-4AB3-A3FC-EDFF83BDE9C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Head of Technical</a:t>
            </a:r>
          </a:p>
        </p:txBody>
      </p:sp>
      <p:pic>
        <p:nvPicPr>
          <p:cNvPr id="34" name="Picture Placeholder 33" descr="Profile Photo">
            <a:extLst>
              <a:ext uri="{FF2B5EF4-FFF2-40B4-BE49-F238E27FC236}">
                <a16:creationId xmlns:a16="http://schemas.microsoft.com/office/drawing/2014/main" xmlns="" id="{2A7A440D-D1A9-486C-9C65-A36D410B946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8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30081B2-8CBF-44F8-A13B-DEFA758943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B311816-FA44-451E-99BA-593D9A59D4A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Creative Director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DE52A067-CAF7-484C-A382-836FBA8786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213030" y="393337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D2377F1-9AF2-47EB-9582-454EB0C422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01158" y="3321271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083AE5C-EF68-4A2B-9566-EDAB608739BA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90000" pressur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76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0640" y="4978022"/>
            <a:ext cx="5167824" cy="691666"/>
          </a:xfrm>
        </p:spPr>
        <p:txBody>
          <a:bodyPr/>
          <a:lstStyle/>
          <a:p>
            <a:r>
              <a:rPr lang="en-GB" dirty="0"/>
              <a:t>CREATING EFFICIENT AND RESOURCE-CONSCIOUS IMAGE-BASED HASHTAG RECOMMENDATIONS WITH THE HELP OF MACHINE LEARNING</a:t>
            </a:r>
            <a:endParaRPr lang="en-US" noProof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0B8B412-7962-44AD-8293-75C5384B78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4780866" y="2770421"/>
            <a:ext cx="7079126" cy="167928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smtClean="0">
                <a:latin typeface="Bahnschrift Light Condensed" panose="020B0502040204020203" pitchFamily="34" charset="0"/>
              </a:rPr>
              <a:t>HASHTAG RECOMMENDATION SYSTEM</a:t>
            </a:r>
            <a:endParaRPr lang="en-US" sz="4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10" name="Group 9" title="Fund Category (Grouped)">
            <a:extLst>
              <a:ext uri="{FF2B5EF4-FFF2-40B4-BE49-F238E27FC236}">
                <a16:creationId xmlns:a16="http://schemas.microsoft.com/office/drawing/2014/main" xmlns="" id="{78FA785D-9264-466B-AEAA-8E2A8AC23BFF}"/>
              </a:ext>
            </a:extLst>
          </p:cNvPr>
          <p:cNvGrpSpPr/>
          <p:nvPr/>
        </p:nvGrpSpPr>
        <p:grpSpPr>
          <a:xfrm>
            <a:off x="1418286" y="1158373"/>
            <a:ext cx="2456706" cy="1634164"/>
            <a:chOff x="635303" y="993330"/>
            <a:chExt cx="2456706" cy="1634164"/>
          </a:xfrm>
        </p:grpSpPr>
        <p:sp>
          <p:nvSpPr>
            <p:cNvPr id="11" name="Text Placeholder 80">
              <a:extLst>
                <a:ext uri="{FF2B5EF4-FFF2-40B4-BE49-F238E27FC236}">
                  <a16:creationId xmlns:a16="http://schemas.microsoft.com/office/drawing/2014/main" xmlns="" id="{9C4D3443-BA55-4194-A10B-88221447223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</a:t>
              </a:r>
              <a:r>
                <a:rPr lang="en-US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12" name="Text Placeholder 80">
              <a:extLst>
                <a:ext uri="{FF2B5EF4-FFF2-40B4-BE49-F238E27FC236}">
                  <a16:creationId xmlns:a16="http://schemas.microsoft.com/office/drawing/2014/main" xmlns="" id="{4715C3E6-4EE7-4EA6-87A1-B6B0BA92431F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bg1"/>
                  </a:solidFill>
                </a:rPr>
                <a:t>Fund Category</a:t>
              </a:r>
            </a:p>
          </p:txBody>
        </p:sp>
        <p:pic>
          <p:nvPicPr>
            <p:cNvPr id="13" name="Graphic 12" descr="Placeholder Icon&#10;Network">
              <a:extLst>
                <a:ext uri="{FF2B5EF4-FFF2-40B4-BE49-F238E27FC236}">
                  <a16:creationId xmlns:a16="http://schemas.microsoft.com/office/drawing/2014/main" xmlns="" id="{118AC668-E5B7-477C-BBB6-9FB87CCC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</p:grpSp>
      <p:grpSp>
        <p:nvGrpSpPr>
          <p:cNvPr id="18" name="Group 17" title="Fund Category (Grouped)">
            <a:extLst>
              <a:ext uri="{FF2B5EF4-FFF2-40B4-BE49-F238E27FC236}">
                <a16:creationId xmlns:a16="http://schemas.microsoft.com/office/drawing/2014/main" xmlns="" id="{990D619C-FBD3-434E-BFD3-36EFCE176C70}"/>
              </a:ext>
            </a:extLst>
          </p:cNvPr>
          <p:cNvGrpSpPr/>
          <p:nvPr/>
        </p:nvGrpSpPr>
        <p:grpSpPr>
          <a:xfrm>
            <a:off x="1228745" y="4610045"/>
            <a:ext cx="2646247" cy="1669940"/>
            <a:chOff x="428369" y="2759296"/>
            <a:chExt cx="2646247" cy="1669940"/>
          </a:xfrm>
        </p:grpSpPr>
        <p:sp>
          <p:nvSpPr>
            <p:cNvPr id="19" name="Text Placeholder 80">
              <a:extLst>
                <a:ext uri="{FF2B5EF4-FFF2-40B4-BE49-F238E27FC236}">
                  <a16:creationId xmlns:a16="http://schemas.microsoft.com/office/drawing/2014/main" xmlns="" id="{A6878129-A39E-41EB-9E23-2A32984D7CAC}"/>
                </a:ext>
              </a:extLst>
            </p:cNvPr>
            <p:cNvSpPr txBox="1">
              <a:spLocks/>
            </p:cNvSpPr>
            <p:nvPr/>
          </p:nvSpPr>
          <p:spPr>
            <a:xfrm>
              <a:off x="428369" y="3712581"/>
              <a:ext cx="2598328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</a:t>
              </a:r>
              <a:r>
                <a:rPr lang="en-US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20" name="Text Placeholder 80">
              <a:extLst>
                <a:ext uri="{FF2B5EF4-FFF2-40B4-BE49-F238E27FC236}">
                  <a16:creationId xmlns:a16="http://schemas.microsoft.com/office/drawing/2014/main" xmlns="" id="{26769ACA-7442-4E40-A854-8DF89988D61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bg1"/>
                  </a:solidFill>
                </a:rPr>
                <a:t>Fund Category</a:t>
              </a:r>
            </a:p>
          </p:txBody>
        </p:sp>
        <p:pic>
          <p:nvPicPr>
            <p:cNvPr id="21" name="Graphic 20" descr="Placeholder Icon&#10;Newspaper">
              <a:extLst>
                <a:ext uri="{FF2B5EF4-FFF2-40B4-BE49-F238E27FC236}">
                  <a16:creationId xmlns:a16="http://schemas.microsoft.com/office/drawing/2014/main" xmlns="" id="{08C706D0-602E-4E70-8D49-B7A3F846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</p:grpSp>
      <p:grpSp>
        <p:nvGrpSpPr>
          <p:cNvPr id="14" name="Group 13" title="Fund Category (Grouped)">
            <a:extLst>
              <a:ext uri="{FF2B5EF4-FFF2-40B4-BE49-F238E27FC236}">
                <a16:creationId xmlns:a16="http://schemas.microsoft.com/office/drawing/2014/main" xmlns="" id="{B1EA58AE-DF29-4AFB-8B2D-5941C37C8B1C}"/>
              </a:ext>
            </a:extLst>
          </p:cNvPr>
          <p:cNvGrpSpPr/>
          <p:nvPr/>
        </p:nvGrpSpPr>
        <p:grpSpPr>
          <a:xfrm>
            <a:off x="8183841" y="1025022"/>
            <a:ext cx="2391394" cy="1657889"/>
            <a:chOff x="635303" y="4653927"/>
            <a:chExt cx="2391394" cy="1657889"/>
          </a:xfrm>
        </p:grpSpPr>
        <p:sp>
          <p:nvSpPr>
            <p:cNvPr id="15" name="Text Placeholder 80">
              <a:extLst>
                <a:ext uri="{FF2B5EF4-FFF2-40B4-BE49-F238E27FC236}">
                  <a16:creationId xmlns:a16="http://schemas.microsoft.com/office/drawing/2014/main" xmlns="" id="{5CC120CE-241B-46BF-81A1-D0E5864C86E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</a:t>
              </a:r>
              <a:r>
                <a:rPr lang="en-US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16" name="Text Placeholder 80">
              <a:extLst>
                <a:ext uri="{FF2B5EF4-FFF2-40B4-BE49-F238E27FC236}">
                  <a16:creationId xmlns:a16="http://schemas.microsoft.com/office/drawing/2014/main" xmlns="" id="{2967B6E6-8BEF-4CB1-8225-6569B5BC6BEC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Fund Category</a:t>
              </a:r>
            </a:p>
          </p:txBody>
        </p:sp>
        <p:pic>
          <p:nvPicPr>
            <p:cNvPr id="17" name="Graphic 16" descr="Placeholder Icon&#10;Satellite">
              <a:extLst>
                <a:ext uri="{FF2B5EF4-FFF2-40B4-BE49-F238E27FC236}">
                  <a16:creationId xmlns:a16="http://schemas.microsoft.com/office/drawing/2014/main" xmlns="" id="{07C77A0A-D269-44E9-A32D-6A9CEC70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635303" y="4653927"/>
              <a:ext cx="516155" cy="516155"/>
            </a:xfrm>
            <a:prstGeom prst="rect">
              <a:avLst/>
            </a:prstGeom>
          </p:spPr>
        </p:pic>
      </p:grpSp>
      <p:grpSp>
        <p:nvGrpSpPr>
          <p:cNvPr id="6" name="Group 5" title="Fund Category (Grouped)">
            <a:extLst>
              <a:ext uri="{FF2B5EF4-FFF2-40B4-BE49-F238E27FC236}">
                <a16:creationId xmlns:a16="http://schemas.microsoft.com/office/drawing/2014/main" xmlns="" id="{059A3F79-6A32-438A-BEFD-DD7037DBEFCC}"/>
              </a:ext>
            </a:extLst>
          </p:cNvPr>
          <p:cNvGrpSpPr/>
          <p:nvPr/>
        </p:nvGrpSpPr>
        <p:grpSpPr>
          <a:xfrm>
            <a:off x="8183841" y="4448189"/>
            <a:ext cx="2778261" cy="1962347"/>
            <a:chOff x="8881417" y="2258575"/>
            <a:chExt cx="2778261" cy="1962347"/>
          </a:xfrm>
        </p:grpSpPr>
        <p:sp>
          <p:nvSpPr>
            <p:cNvPr id="7" name="Text Placeholder 80">
              <a:extLst>
                <a:ext uri="{FF2B5EF4-FFF2-40B4-BE49-F238E27FC236}">
                  <a16:creationId xmlns:a16="http://schemas.microsoft.com/office/drawing/2014/main" xmlns="" id="{7B15D9A6-030E-40B4-B9A4-32A3302EF94F}"/>
                </a:ext>
              </a:extLst>
            </p:cNvPr>
            <p:cNvSpPr txBox="1">
              <a:spLocks/>
            </p:cNvSpPr>
            <p:nvPr/>
          </p:nvSpPr>
          <p:spPr>
            <a:xfrm>
              <a:off x="8987805" y="3316332"/>
              <a:ext cx="2671873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</a:t>
              </a:r>
              <a:r>
                <a:rPr lang="en-US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8" name="Text Placeholder 80">
              <a:extLst>
                <a:ext uri="{FF2B5EF4-FFF2-40B4-BE49-F238E27FC236}">
                  <a16:creationId xmlns:a16="http://schemas.microsoft.com/office/drawing/2014/main" xmlns="" id="{78127210-F620-4F8A-89B7-C0962F01ABC5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Fund Category</a:t>
              </a:r>
            </a:p>
          </p:txBody>
        </p:sp>
        <p:pic>
          <p:nvPicPr>
            <p:cNvPr id="9" name="Graphic 8" descr="Placeholder Icon&#10;Bullseye">
              <a:extLst>
                <a:ext uri="{FF2B5EF4-FFF2-40B4-BE49-F238E27FC236}">
                  <a16:creationId xmlns:a16="http://schemas.microsoft.com/office/drawing/2014/main" xmlns="" id="{EB5DF1D7-3FD9-42D6-BEE4-A0BE8715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55CD0478-9252-47FB-9703-B19F432918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56673" y="2252973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Chart 4" title="Funding Chart">
            <a:extLst>
              <a:ext uri="{FF2B5EF4-FFF2-40B4-BE49-F238E27FC236}">
                <a16:creationId xmlns:a16="http://schemas.microsoft.com/office/drawing/2014/main" xmlns="" id="{6B5B5567-9EC0-4D32-9FDA-A396C361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953057"/>
              </p:ext>
            </p:extLst>
          </p:nvPr>
        </p:nvGraphicFramePr>
        <p:xfrm>
          <a:off x="4708857" y="2244534"/>
          <a:ext cx="2774286" cy="2737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9DAC4825-9A54-42A2-962A-529509E88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7082870" y="1827903"/>
            <a:ext cx="959302" cy="369173"/>
            <a:chOff x="7082870" y="1827903"/>
            <a:chExt cx="959302" cy="369173"/>
          </a:xfrm>
        </p:grpSpPr>
        <p:grpSp>
          <p:nvGrpSpPr>
            <p:cNvPr id="22" name="Group 21" descr="Callout arrows&#10;">
              <a:extLst>
                <a:ext uri="{FF2B5EF4-FFF2-40B4-BE49-F238E27FC236}">
                  <a16:creationId xmlns:a16="http://schemas.microsoft.com/office/drawing/2014/main" xmlns="" id="{286F7A2F-659A-4006-8D19-8ED4E02D58D6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D84E44BF-58C4-4DA8-B6B1-C9E9A39EB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13AFC16D-113E-464A-BC6B-A0684D4FEE9D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952D9B15-BAD5-4589-9448-485063A71209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71EA6190-6EC5-43F9-B1F3-CFD84A0B1B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V="1">
            <a:off x="7082870" y="5066749"/>
            <a:ext cx="959302" cy="369173"/>
            <a:chOff x="7082870" y="1827903"/>
            <a:chExt cx="959302" cy="369173"/>
          </a:xfrm>
        </p:grpSpPr>
        <p:grpSp>
          <p:nvGrpSpPr>
            <p:cNvPr id="41" name="Group 40" descr="Callout arrows&#10;">
              <a:extLst>
                <a:ext uri="{FF2B5EF4-FFF2-40B4-BE49-F238E27FC236}">
                  <a16:creationId xmlns:a16="http://schemas.microsoft.com/office/drawing/2014/main" xmlns="" id="{66F2F9DE-5AA0-4D39-A6ED-143F9CE93555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960185B8-C077-4BA0-8860-920CFE0747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7AF601F2-F361-47E6-AE42-E3EF48D83FB7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356B49CC-05C2-4BBD-B39E-15C55FE78A80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86C9F581-3561-4AF1-B390-F75427445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4178480" y="1827903"/>
            <a:ext cx="959302" cy="369173"/>
            <a:chOff x="7082870" y="1827903"/>
            <a:chExt cx="959302" cy="369173"/>
          </a:xfrm>
        </p:grpSpPr>
        <p:grpSp>
          <p:nvGrpSpPr>
            <p:cNvPr id="46" name="Group 45" descr="Callout arrows&#10;">
              <a:extLst>
                <a:ext uri="{FF2B5EF4-FFF2-40B4-BE49-F238E27FC236}">
                  <a16:creationId xmlns:a16="http://schemas.microsoft.com/office/drawing/2014/main" xmlns="" id="{492B50D1-B419-43E7-A92D-38271989B5C0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166DF3B1-4CA4-46BB-993E-ADBC3C43BF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FC70BFDC-AC34-4AD2-9960-C2A33D486C39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6C04D7A7-0079-418A-AC4E-6DFCC53AFA9E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955A3937-3310-466D-B857-84EEB74A8D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 flipV="1">
            <a:off x="4178480" y="5066749"/>
            <a:ext cx="959302" cy="369173"/>
            <a:chOff x="7082870" y="1827903"/>
            <a:chExt cx="959302" cy="369173"/>
          </a:xfrm>
        </p:grpSpPr>
        <p:grpSp>
          <p:nvGrpSpPr>
            <p:cNvPr id="51" name="Group 50" descr="Callout arrows&#10;">
              <a:extLst>
                <a:ext uri="{FF2B5EF4-FFF2-40B4-BE49-F238E27FC236}">
                  <a16:creationId xmlns:a16="http://schemas.microsoft.com/office/drawing/2014/main" xmlns="" id="{220B0A39-BA1C-4DFE-9E39-CCBDD1A596C4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B85D25C6-382E-4A5F-8399-A22D1C638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6860122E-3990-48D0-86B2-3056DC0DADE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3CDB5B86-E839-4BE9-B171-006C5C5A04C6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4E70AE6-D9C2-4E1B-A376-A7A7DEE1E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7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4760C03-A974-4492-8BDC-3A3B1DA41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82663A09-922C-4254-9D30-7A8E6E269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Summary tagline </a:t>
            </a:r>
            <a:br>
              <a:rPr lang="en-US" dirty="0"/>
            </a:br>
            <a:r>
              <a:rPr lang="en-US" dirty="0"/>
              <a:t>or sub-headline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 lacinia. </a:t>
            </a:r>
          </a:p>
          <a:p>
            <a:r>
              <a:rPr lang="en-US" noProof="1"/>
              <a:t>Ut fermentum a magna ut eleifend. Integer convallis suscipit ante eu varius. Morbi a purus dolor. Suspendisse sit amet ipsum finibus justo viverra blandit. </a:t>
            </a:r>
          </a:p>
          <a:p>
            <a:r>
              <a:rPr lang="en-US" noProof="1"/>
              <a:t>Ut congue quis tortor eget sodales. Nulla a erat eget nunc hendrerit ultrices eu.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B3AA8824-BE92-4856-86D2-FAB3C1830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E32A17F-2099-4D5E-A4EC-AADCA9D7E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Allan Mattsson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+1 555-0100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allan@contoso.com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www.contoso.com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C1E98117-0D60-4216-A28C-2B50485615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0695CC3-3918-4156-8025-B08D8AF246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ontoso Logo">
            <a:extLst>
              <a:ext uri="{FF2B5EF4-FFF2-40B4-BE49-F238E27FC236}">
                <a16:creationId xmlns:a16="http://schemas.microsoft.com/office/drawing/2014/main" xmlns="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C6132D90-BDAC-4073-B0E5-07A7BE4857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xmlns="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xmlns="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xmlns="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xmlns="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	</a:t>
            </a:r>
          </a:p>
          <a:p>
            <a:r>
              <a:rPr lang="en-US" noProof="1"/>
              <a:t>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 </a:t>
            </a:r>
          </a:p>
          <a:p>
            <a:r>
              <a:rPr lang="en-US" noProof="1"/>
              <a:t>Ut congue quis tortor eget sodales.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A899F6F6-5846-4520-8EA6-DE53C5F0C7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7699827" y="846814"/>
            <a:ext cx="4025781" cy="2720745"/>
            <a:chOff x="7699827" y="846814"/>
            <a:chExt cx="4025781" cy="272074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7124" y="4608000"/>
            <a:ext cx="4124325" cy="1800000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 lacinia. Ut fermentum a magna ut.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1" name="Picture Placeholder 40" descr="Downward trend">
            <a:extLst>
              <a:ext uri="{FF2B5EF4-FFF2-40B4-BE49-F238E27FC236}">
                <a16:creationId xmlns:a16="http://schemas.microsoft.com/office/drawing/2014/main" xmlns="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Declining Market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xmlns="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Financial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xmlns="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47" name="Picture Placeholder 46" descr="Tag">
            <a:extLst>
              <a:ext uri="{FF2B5EF4-FFF2-40B4-BE49-F238E27FC236}">
                <a16:creationId xmlns:a16="http://schemas.microsoft.com/office/drawing/2014/main" xmlns="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49" name="Picture Placeholder 48" descr="Bar chart">
            <a:extLst>
              <a:ext uri="{FF2B5EF4-FFF2-40B4-BE49-F238E27FC236}">
                <a16:creationId xmlns:a16="http://schemas.microsoft.com/office/drawing/2014/main" xmlns="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Margins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Fibre optic wires">
            <a:extLst>
              <a:ext uri="{FF2B5EF4-FFF2-40B4-BE49-F238E27FC236}">
                <a16:creationId xmlns:a16="http://schemas.microsoft.com/office/drawing/2014/main" xmlns="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quis.</a:t>
            </a:r>
          </a:p>
        </p:txBody>
      </p:sp>
      <p:pic>
        <p:nvPicPr>
          <p:cNvPr id="27" name="Picture Placeholder 26" descr="Teacher">
            <a:extLst>
              <a:ext uri="{FF2B5EF4-FFF2-40B4-BE49-F238E27FC236}">
                <a16:creationId xmlns:a16="http://schemas.microsoft.com/office/drawing/2014/main" xmlns="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Prioritize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29" name="Picture Placeholder 28" descr="Lecturer">
            <a:extLst>
              <a:ext uri="{FF2B5EF4-FFF2-40B4-BE49-F238E27FC236}">
                <a16:creationId xmlns:a16="http://schemas.microsoft.com/office/drawing/2014/main" xmlns="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Authorize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xmlns="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Monetize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Placeholder 57" descr="Scientific experiment">
            <a:extLst>
              <a:ext uri="{FF2B5EF4-FFF2-40B4-BE49-F238E27FC236}">
                <a16:creationId xmlns:a16="http://schemas.microsoft.com/office/drawing/2014/main" xmlns="" id="{BAEF06B8-4E9A-492A-A9B8-2C7DB901FC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quis.</a:t>
            </a:r>
          </a:p>
        </p:txBody>
      </p:sp>
      <p:pic>
        <p:nvPicPr>
          <p:cNvPr id="31" name="Picture Placeholder 30" descr="Bullseye">
            <a:extLst>
              <a:ext uri="{FF2B5EF4-FFF2-40B4-BE49-F238E27FC236}">
                <a16:creationId xmlns:a16="http://schemas.microsoft.com/office/drawing/2014/main" xmlns="" id="{146C3774-1A16-4CEA-B0D9-21F4D70DD683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Unique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FBEF8A3-3B79-4A1D-83CE-3501D6E1EC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33" name="Picture Placeholder 32" descr="Lecturer">
            <a:extLst>
              <a:ext uri="{FF2B5EF4-FFF2-40B4-BE49-F238E27FC236}">
                <a16:creationId xmlns:a16="http://schemas.microsoft.com/office/drawing/2014/main" xmlns="" id="{34FE467F-DFCB-454B-9B3B-9C4BF433B3C6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724B20D-50EC-427F-9E2C-81625A7AC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35" name="Picture Placeholder 34" descr="Network">
            <a:extLst>
              <a:ext uri="{FF2B5EF4-FFF2-40B4-BE49-F238E27FC236}">
                <a16:creationId xmlns:a16="http://schemas.microsoft.com/office/drawing/2014/main" xmlns="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F58DB01-FA52-44DB-A820-8E4A194D9F8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37" name="Picture Placeholder 36" descr="Megaphone">
            <a:extLst>
              <a:ext uri="{FF2B5EF4-FFF2-40B4-BE49-F238E27FC236}">
                <a16:creationId xmlns:a16="http://schemas.microsoft.com/office/drawing/2014/main" xmlns="" id="{1701A2E9-D331-4627-A32A-658F1BDB82EF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DDC6D72-DCF6-41AE-B39D-609AE438F22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B6F490-8CEC-444D-ADC0-E8B315EA3B5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noProof="1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20431BB-7E59-4D2E-B4E7-CA454CF901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xmlns="" id="{D3532A8A-A0BF-4816-B1FF-73DFB4F6F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 HEAD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F606456-BEB8-424C-8C7C-E9B311D7C337}"/>
              </a:ext>
            </a:extLst>
          </p:cNvPr>
          <p:cNvSpPr>
            <a:spLocks noGrp="1"/>
          </p:cNvSpPr>
          <p:nvPr>
            <p:ph idx="52"/>
          </p:nvPr>
        </p:nvSpPr>
        <p:spPr/>
        <p:txBody>
          <a:bodyPr/>
          <a:lstStyle/>
          <a:p>
            <a:r>
              <a:rPr lang="en-US" dirty="0"/>
              <a:t>Other benefits include</a:t>
            </a:r>
          </a:p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Nunc tempus, risus sodales sodales hendrerit, arcu dolor commodo libero.</a:t>
            </a:r>
          </a:p>
          <a:p>
            <a:endParaRPr lang="en-US" dirty="0"/>
          </a:p>
        </p:txBody>
      </p:sp>
      <p:pic>
        <p:nvPicPr>
          <p:cNvPr id="8" name="Picture Placeholder 7" descr="Picture of a laptop from the top">
            <a:extLst>
              <a:ext uri="{FF2B5EF4-FFF2-40B4-BE49-F238E27FC236}">
                <a16:creationId xmlns:a16="http://schemas.microsoft.com/office/drawing/2014/main" xmlns="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E585D5FD-EAAF-4780-9190-AEA0FE98B2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9345208-146D-4405-83A8-B4741DF079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31703FA-65E2-4E60-B9CE-387169A2F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686550"/>
            <a:ext cx="549275" cy="153988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8</a:t>
            </a:fld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83314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pic>
        <p:nvPicPr>
          <p:cNvPr id="21" name="Picture Placeholder 20" descr="Teacher">
            <a:extLst>
              <a:ext uri="{FF2B5EF4-FFF2-40B4-BE49-F238E27FC236}">
                <a16:creationId xmlns:a16="http://schemas.microsoft.com/office/drawing/2014/main" xmlns="" id="{29F61CCC-B375-46FD-AC69-F11C1EB5757F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23" name="Picture Placeholder 22" descr="Group">
            <a:extLst>
              <a:ext uri="{FF2B5EF4-FFF2-40B4-BE49-F238E27FC236}">
                <a16:creationId xmlns:a16="http://schemas.microsoft.com/office/drawing/2014/main" xmlns="" id="{E25DFC4C-7C37-49B1-B6A5-9145D825125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Finance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25" name="Picture Placeholder 24" descr="Repeat">
            <a:extLst>
              <a:ext uri="{FF2B5EF4-FFF2-40B4-BE49-F238E27FC236}">
                <a16:creationId xmlns:a16="http://schemas.microsoft.com/office/drawing/2014/main" xmlns="" id="{A959DDB7-1BF9-4963-9901-AE8A8DFB830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Invest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7D3768A-5307-49F8-B634-ACCA9B7C4886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0</TotalTime>
  <Words>1217</Words>
  <Application>Microsoft Office PowerPoint</Application>
  <PresentationFormat>Widescreen</PresentationFormat>
  <Paragraphs>317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Bahnschrift Light Condensed</vt:lpstr>
      <vt:lpstr>Calibri</vt:lpstr>
      <vt:lpstr>Corbel</vt:lpstr>
      <vt:lpstr>Times New Roman</vt:lpstr>
      <vt:lpstr>Office Theme</vt:lpstr>
      <vt:lpstr>PRESENTATION COVER TITLE </vt:lpstr>
      <vt:lpstr>PowerPoint Presentation</vt:lpstr>
      <vt:lpstr>About Us</vt:lpstr>
      <vt:lpstr>The Problem</vt:lpstr>
      <vt:lpstr>Solution</vt:lpstr>
      <vt:lpstr>Product</vt:lpstr>
      <vt:lpstr>Emphasize your  main benefit</vt:lpstr>
      <vt:lpstr>Section Divider</vt:lpstr>
      <vt:lpstr>Business Model</vt:lpstr>
      <vt:lpstr>Market Opportunity Option 1</vt:lpstr>
      <vt:lpstr>Market Opportunity Option 2</vt:lpstr>
      <vt:lpstr>Competition Option 1</vt:lpstr>
      <vt:lpstr>Competition Option 2</vt:lpstr>
      <vt:lpstr>Growth Strategy</vt:lpstr>
      <vt:lpstr>Traction</vt:lpstr>
      <vt:lpstr>Timeline</vt:lpstr>
      <vt:lpstr>Financials</vt:lpstr>
      <vt:lpstr>Team</vt:lpstr>
      <vt:lpstr>Team </vt:lpstr>
      <vt:lpstr>Funding</vt:lpstr>
      <vt:lpstr>Summary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2024-01-10T18:00:35Z</dcterms:created>
  <dcterms:modified xsi:type="dcterms:W3CDTF">2024-01-10T18:49:03Z</dcterms:modified>
</cp:coreProperties>
</file>